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71569-45DC-4067-8941-C80B1AC665B4}" type="datetimeFigureOut">
              <a:rPr lang="cs-CZ" smtClean="0"/>
              <a:t>07.10.2019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8E1FC-AC64-4016-B175-B1C18DE100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83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309-6B63-44D4-BD88-9CEDF017D157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54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44BE-D746-43C5-867D-57EE178E4192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4B44-20A4-4DD5-8CEB-9E6AD53E4E83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35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BB1-BEBB-464A-B28C-4AC55C5071A4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7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84B5-85CF-4D32-9D2F-85AFAB1B2563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47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D7E-8422-4BE2-8F55-830069FEFDAF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41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6F9B-2B4B-42EA-8576-4C828B5084EA}" type="datetime1">
              <a:rPr lang="cs-CZ" smtClean="0"/>
              <a:t>07.10.2019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33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2B4E-C35C-4909-882F-4C2D6B39A74C}" type="datetime1">
              <a:rPr lang="cs-CZ" smtClean="0"/>
              <a:t>07.10.2019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60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DAFC-6F4B-4AD8-8F10-F92743B0A3B2}" type="datetime1">
              <a:rPr lang="cs-CZ" smtClean="0"/>
              <a:t>07.10.2019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1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FEA4-4998-4015-B205-E63B35EDB2D4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06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0FE6-66EB-45B4-884B-A6FD98A490A3}" type="datetime1">
              <a:rPr lang="cs-CZ" smtClean="0"/>
              <a:t>07.10.2019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46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EC75-1F94-4446-AE83-8ED87FE123E9}" type="datetime1">
              <a:rPr lang="cs-CZ" smtClean="0"/>
              <a:t>07.10.2019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KKS Olomouc 111. 9. 2019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67E5-400E-466D-8357-F54597E94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03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2221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Severočeská vědecká knihovna v Ústí nad Labem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14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93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24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37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18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1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90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71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36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58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KKS Olomouc 111. 9. 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86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14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3"/>
            <a:ext cx="12192000" cy="6822211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KKS Olomouc 11. 9.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5693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91</Words>
  <Application>Microsoft Office PowerPoint</Application>
  <PresentationFormat>Širokoúhlá obrazovka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Václav Školoud</dc:creator>
  <cp:lastModifiedBy>Pavla Kopáčová</cp:lastModifiedBy>
  <cp:revision>7</cp:revision>
  <dcterms:created xsi:type="dcterms:W3CDTF">2019-06-16T12:55:58Z</dcterms:created>
  <dcterms:modified xsi:type="dcterms:W3CDTF">2019-10-07T08:55:50Z</dcterms:modified>
</cp:coreProperties>
</file>